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74CF-866C-402D-B5D1-314B8F0763A3}" type="datetimeFigureOut">
              <a:rPr lang="nl-NL" smtClean="0"/>
              <a:t>1-9-2016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904ABF-F4B1-412A-956B-DCD3D4C438A1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74CF-866C-402D-B5D1-314B8F0763A3}" type="datetimeFigureOut">
              <a:rPr lang="nl-NL" smtClean="0"/>
              <a:t>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4ABF-F4B1-412A-956B-DCD3D4C438A1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B904ABF-F4B1-412A-956B-DCD3D4C438A1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74CF-866C-402D-B5D1-314B8F0763A3}" type="datetimeFigureOut">
              <a:rPr lang="nl-NL" smtClean="0"/>
              <a:t>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74CF-866C-402D-B5D1-314B8F0763A3}" type="datetimeFigureOut">
              <a:rPr lang="nl-NL" smtClean="0"/>
              <a:t>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B904ABF-F4B1-412A-956B-DCD3D4C438A1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74CF-866C-402D-B5D1-314B8F0763A3}" type="datetimeFigureOut">
              <a:rPr lang="nl-NL" smtClean="0"/>
              <a:t>1-9-2016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904ABF-F4B1-412A-956B-DCD3D4C438A1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FD174CF-866C-402D-B5D1-314B8F0763A3}" type="datetimeFigureOut">
              <a:rPr lang="nl-NL" smtClean="0"/>
              <a:t>1-9-2016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4ABF-F4B1-412A-956B-DCD3D4C438A1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74CF-866C-402D-B5D1-314B8F0763A3}" type="datetimeFigureOut">
              <a:rPr lang="nl-NL" smtClean="0"/>
              <a:t>1-9-2016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B904ABF-F4B1-412A-956B-DCD3D4C438A1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74CF-866C-402D-B5D1-314B8F0763A3}" type="datetimeFigureOut">
              <a:rPr lang="nl-NL" smtClean="0"/>
              <a:t>1-9-2016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B904ABF-F4B1-412A-956B-DCD3D4C438A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74CF-866C-402D-B5D1-314B8F0763A3}" type="datetimeFigureOut">
              <a:rPr lang="nl-NL" smtClean="0"/>
              <a:t>1-9-2016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904ABF-F4B1-412A-956B-DCD3D4C438A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904ABF-F4B1-412A-956B-DCD3D4C438A1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74CF-866C-402D-B5D1-314B8F0763A3}" type="datetimeFigureOut">
              <a:rPr lang="nl-NL" smtClean="0"/>
              <a:t>1-9-2016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B904ABF-F4B1-412A-956B-DCD3D4C438A1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FD174CF-866C-402D-B5D1-314B8F0763A3}" type="datetimeFigureOut">
              <a:rPr lang="nl-NL" smtClean="0"/>
              <a:t>1-9-2016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FD174CF-866C-402D-B5D1-314B8F0763A3}" type="datetimeFigureOut">
              <a:rPr lang="nl-NL" smtClean="0"/>
              <a:t>1-9-2016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904ABF-F4B1-412A-956B-DCD3D4C438A1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r>
              <a:rPr lang="nl-NL" baseline="30000" dirty="0" smtClean="0"/>
              <a:t>e</a:t>
            </a:r>
            <a:r>
              <a:rPr lang="nl-NL" dirty="0" smtClean="0"/>
              <a:t> les </a:t>
            </a:r>
          </a:p>
          <a:p>
            <a:r>
              <a:rPr lang="nl-NL" dirty="0" smtClean="0"/>
              <a:t>Je herhaalt alles!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/>
              <a:t>T</a:t>
            </a:r>
            <a:r>
              <a:rPr lang="nl-NL" b="1" dirty="0" smtClean="0"/>
              <a:t>elefoon en balie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20920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Wanneer is het een spoedgeval?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nl-NL" dirty="0"/>
              <a:t>O</a:t>
            </a:r>
            <a:r>
              <a:rPr lang="nl-NL" dirty="0" smtClean="0"/>
              <a:t>nhoudbare kiespijn</a:t>
            </a:r>
          </a:p>
          <a:p>
            <a:r>
              <a:rPr lang="nl-NL" dirty="0" smtClean="0"/>
              <a:t>Uitgevallen of afgebroken tand (binnen 60 min)</a:t>
            </a:r>
          </a:p>
          <a:p>
            <a:r>
              <a:rPr lang="nl-NL" dirty="0" smtClean="0"/>
              <a:t>Nabloeding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Zie schema! </a:t>
            </a:r>
          </a:p>
          <a:p>
            <a:pPr marL="0" indent="0">
              <a:buNone/>
            </a:pPr>
            <a:r>
              <a:rPr lang="nl-NL" dirty="0" smtClean="0"/>
              <a:t>Elke tandarts heeft zijn eigen </a:t>
            </a:r>
            <a:r>
              <a:rPr lang="nl-NL" dirty="0" smtClean="0"/>
              <a:t>richtlijnen.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195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Leerpunt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Doorvragen, gebruik je kennis!</a:t>
            </a:r>
            <a:endParaRPr lang="nl-NL" dirty="0"/>
          </a:p>
        </p:txBody>
      </p:sp>
      <p:pic>
        <p:nvPicPr>
          <p:cNvPr id="1026" name="Picture 2" descr="C:\Users\j.vandenberg\AppData\Local\Microsoft\Windows\Temporary Internet Files\Content.IE5\8JMZBL3Y\zen-aan-de-maa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564904"/>
            <a:ext cx="7020272" cy="3190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b="1" dirty="0" smtClean="0"/>
              <a:t>Symptomen </a:t>
            </a:r>
            <a:r>
              <a:rPr lang="nl-NL" b="1" dirty="0" smtClean="0"/>
              <a:t>van een ontsteking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>
                <a:solidFill>
                  <a:srgbClr val="FF0000"/>
                </a:solidFill>
              </a:rPr>
              <a:t>Doorvragen!!!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b="1" dirty="0" smtClean="0"/>
              <a:t>De </a:t>
            </a:r>
            <a:r>
              <a:rPr lang="nl-NL" b="1" dirty="0"/>
              <a:t>medische term ‘ontsteking’ is afgeleid van het ontsteken van vuur.</a:t>
            </a:r>
            <a:r>
              <a:rPr lang="nl-NL" dirty="0"/>
              <a:t> Mogelijke symptomen van een ontsteking zijn dan ook roodheid, pijn, warme huid en een branderig gevoel. Van oudsher worden de volgende ontstekingsverschijnselen beschreven:</a:t>
            </a:r>
          </a:p>
          <a:p>
            <a:pPr lvl="0"/>
            <a:r>
              <a:rPr lang="nl-NL" dirty="0"/>
              <a:t>‘</a:t>
            </a:r>
            <a:r>
              <a:rPr lang="nl-NL" dirty="0" err="1"/>
              <a:t>Dolor</a:t>
            </a:r>
            <a:r>
              <a:rPr lang="nl-NL" dirty="0"/>
              <a:t>’ (lokale </a:t>
            </a:r>
            <a:r>
              <a:rPr lang="nl-NL" b="1" dirty="0"/>
              <a:t>pijn</a:t>
            </a:r>
            <a:r>
              <a:rPr lang="nl-NL" dirty="0"/>
              <a:t>)</a:t>
            </a:r>
          </a:p>
          <a:p>
            <a:pPr lvl="0"/>
            <a:r>
              <a:rPr lang="nl-NL" dirty="0"/>
              <a:t>‘</a:t>
            </a:r>
            <a:r>
              <a:rPr lang="nl-NL" dirty="0" err="1"/>
              <a:t>Calor</a:t>
            </a:r>
            <a:r>
              <a:rPr lang="nl-NL" dirty="0"/>
              <a:t>’ (lokale </a:t>
            </a:r>
            <a:r>
              <a:rPr lang="nl-NL" b="1" dirty="0"/>
              <a:t>warmte</a:t>
            </a:r>
            <a:r>
              <a:rPr lang="nl-NL" dirty="0"/>
              <a:t>)</a:t>
            </a:r>
          </a:p>
          <a:p>
            <a:pPr lvl="0"/>
            <a:r>
              <a:rPr lang="nl-NL" dirty="0"/>
              <a:t>‘Tumor’ (lokale </a:t>
            </a:r>
            <a:r>
              <a:rPr lang="nl-NL" b="1" dirty="0"/>
              <a:t>zwelling</a:t>
            </a:r>
            <a:r>
              <a:rPr lang="nl-NL" dirty="0"/>
              <a:t>)</a:t>
            </a:r>
          </a:p>
          <a:p>
            <a:pPr lvl="0"/>
            <a:r>
              <a:rPr lang="nl-NL" dirty="0"/>
              <a:t>‘</a:t>
            </a:r>
            <a:r>
              <a:rPr lang="nl-NL" dirty="0" err="1"/>
              <a:t>Rubor</a:t>
            </a:r>
            <a:r>
              <a:rPr lang="nl-NL" dirty="0"/>
              <a:t>’ (lokale </a:t>
            </a:r>
            <a:r>
              <a:rPr lang="nl-NL" b="1" dirty="0"/>
              <a:t>roodheid</a:t>
            </a:r>
            <a:r>
              <a:rPr lang="nl-NL" dirty="0"/>
              <a:t>)</a:t>
            </a:r>
          </a:p>
          <a:p>
            <a:pPr lvl="0"/>
            <a:r>
              <a:rPr lang="nl-NL" dirty="0"/>
              <a:t>‘</a:t>
            </a:r>
            <a:r>
              <a:rPr lang="nl-NL" dirty="0" err="1"/>
              <a:t>Functio</a:t>
            </a:r>
            <a:r>
              <a:rPr lang="nl-NL" dirty="0"/>
              <a:t> </a:t>
            </a:r>
            <a:r>
              <a:rPr lang="nl-NL" dirty="0" err="1"/>
              <a:t>laesa</a:t>
            </a:r>
            <a:r>
              <a:rPr lang="nl-NL" dirty="0"/>
              <a:t>’ (</a:t>
            </a:r>
            <a:r>
              <a:rPr lang="nl-NL" b="1" dirty="0"/>
              <a:t>functieverlies</a:t>
            </a:r>
            <a:r>
              <a:rPr lang="nl-NL" dirty="0"/>
              <a:t>)</a:t>
            </a:r>
          </a:p>
          <a:p>
            <a:r>
              <a:rPr lang="nl-NL" i="1" dirty="0"/>
              <a:t>Let op: bovenstaande vijf ontstekingskenmerken treden vooral op bij een acute ontsteking en minder vaak bij chronische ontstekingen.</a:t>
            </a:r>
            <a:endParaRPr lang="nl-NL" dirty="0"/>
          </a:p>
        </p:txBody>
      </p:sp>
      <p:pic>
        <p:nvPicPr>
          <p:cNvPr id="2050" name="Picture 2" descr="C:\Users\j.vandenberg\AppData\Local\Microsoft\Windows\Temporary Internet Files\Content.IE5\8JMZBL3Y\4273168957_840369fe48_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808" y="2492897"/>
            <a:ext cx="143791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j.vandenberg\AppData\Local\Microsoft\Windows\Temporary Internet Files\Content.IE5\0G2CAPQQ\lsd-luisteren-samenvatten-en-doorvragen-150x15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580" y="116633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758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</TotalTime>
  <Words>58</Words>
  <Application>Microsoft Office PowerPoint</Application>
  <PresentationFormat>Diavoorstelling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Civiel</vt:lpstr>
      <vt:lpstr>Telefoon en balie</vt:lpstr>
      <vt:lpstr>Wanneer is het een spoedgeval?</vt:lpstr>
      <vt:lpstr>Leerpunt</vt:lpstr>
      <vt:lpstr> Symptomen van een ontsteking Doorvragen!!!</vt:lpstr>
    </vt:vector>
  </TitlesOfParts>
  <Company>Noorderpoort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Telefoon en balie</dc:title>
  <dc:creator>Sprenger-van den Berg,J.</dc:creator>
  <cp:lastModifiedBy>Sprenger-van den Berg,J.</cp:lastModifiedBy>
  <cp:revision>2</cp:revision>
  <dcterms:created xsi:type="dcterms:W3CDTF">2016-01-17T20:05:21Z</dcterms:created>
  <dcterms:modified xsi:type="dcterms:W3CDTF">2016-09-01T07:06:33Z</dcterms:modified>
</cp:coreProperties>
</file>